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9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373216"/>
            <a:ext cx="3168352" cy="1331080"/>
          </a:xfrm>
          <a:prstGeom prst="rect">
            <a:avLst/>
          </a:prstGeom>
          <a:noFill/>
        </p:spPr>
      </p:pic>
      <p:pic>
        <p:nvPicPr>
          <p:cNvPr id="19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5373216"/>
            <a:ext cx="3168352" cy="1331080"/>
          </a:xfrm>
          <a:prstGeom prst="rect">
            <a:avLst/>
          </a:prstGeom>
          <a:noFill/>
        </p:spPr>
      </p:pic>
      <p:pic>
        <p:nvPicPr>
          <p:cNvPr id="20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373216"/>
            <a:ext cx="3168352" cy="1331080"/>
          </a:xfrm>
          <a:prstGeom prst="rect">
            <a:avLst/>
          </a:prstGeom>
          <a:noFill/>
        </p:spPr>
      </p:pic>
      <p:pic>
        <p:nvPicPr>
          <p:cNvPr id="13321" name="Picture 9" descr="http://img-fotki.yandex.ru/get/5804/svetlera.73/0_51a0d_ac1c6dd1_XL.jp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956376" y="5085184"/>
            <a:ext cx="922731" cy="1423497"/>
          </a:xfrm>
          <a:prstGeom prst="rect">
            <a:avLst/>
          </a:prstGeom>
          <a:noFill/>
        </p:spPr>
      </p:pic>
      <p:pic>
        <p:nvPicPr>
          <p:cNvPr id="13323" name="Picture 11" descr="http://img-fotki.yandex.ru/get/4808/svetlera.73/0_519f5_f10280ea_XS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00392" y="116632"/>
            <a:ext cx="952500" cy="942976"/>
          </a:xfrm>
          <a:prstGeom prst="rect">
            <a:avLst/>
          </a:prstGeom>
          <a:noFill/>
        </p:spPr>
      </p:pic>
      <p:pic>
        <p:nvPicPr>
          <p:cNvPr id="25" name="Picture 9" descr="http://img-fotki.yandex.ru/get/5804/svetlera.73/0_51a0d_ac1c6dd1_XL.jp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 flipH="1">
            <a:off x="323528" y="5085184"/>
            <a:ext cx="922731" cy="142349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110998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«Познаём мир»</a:t>
            </a:r>
            <a:br>
              <a:rPr lang="ru-RU" sz="4000" b="1" dirty="0" smtClean="0">
                <a:solidFill>
                  <a:srgbClr val="00B050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- экскурсия к пешеходному переходу</a:t>
            </a:r>
            <a:br>
              <a:rPr lang="ru-RU" sz="2000" b="1" dirty="0" smtClean="0">
                <a:solidFill>
                  <a:srgbClr val="00B050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- экскурсия в детскую библиотеку</a:t>
            </a:r>
            <a:br>
              <a:rPr lang="ru-RU" sz="2000" b="1" dirty="0" smtClean="0">
                <a:solidFill>
                  <a:srgbClr val="00B050"/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rgbClr val="00B050"/>
                </a:solidFill>
                <a:latin typeface="Cambria" panose="02040503050406030204" pitchFamily="18" charset="0"/>
              </a:rPr>
              <a:t/>
            </a:r>
            <a:br>
              <a:rPr lang="ru-RU" sz="2000" b="1" dirty="0">
                <a:solidFill>
                  <a:srgbClr val="00B050"/>
                </a:solidFill>
                <a:latin typeface="Cambria" panose="020405030504060302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группа общеразвивающей направленности от 5 до6 лет №8 Рябинка»</a:t>
            </a:r>
            <a:endParaRPr lang="ru-RU" sz="28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3528" y="4221088"/>
            <a:ext cx="8496944" cy="122413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Мамонтова Ольга Васильевна, воспитатель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Новожилова Валентина Викторовна, младший воспитатель</a:t>
            </a:r>
          </a:p>
          <a:p>
            <a:r>
              <a:rPr lang="ru-RU" sz="2000" b="1" dirty="0">
                <a:solidFill>
                  <a:srgbClr val="00B050"/>
                </a:solidFill>
                <a:latin typeface="Cambria" panose="02040503050406030204" pitchFamily="18" charset="0"/>
              </a:rPr>
              <a:t>о</a:t>
            </a:r>
            <a:r>
              <a:rPr lang="ru-RU" sz="20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ктябрь 2019 года</a:t>
            </a:r>
            <a:endParaRPr lang="ru-RU" sz="20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r="8466"/>
          <a:stretch/>
        </p:blipFill>
        <p:spPr>
          <a:xfrm>
            <a:off x="1043608" y="980728"/>
            <a:ext cx="7226358" cy="4621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3400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Экскурсия к пешеходному переходу</a:t>
            </a:r>
            <a:endParaRPr lang="ru-RU" sz="2800" b="1" u="sng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25476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17" y="1436840"/>
            <a:ext cx="4948348" cy="2782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9804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1204" cy="478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0688"/>
            <a:ext cx="3591812" cy="5050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52736"/>
            <a:ext cx="2256458" cy="401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8290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Экскурсия в детскую библиотеку</a:t>
            </a:r>
            <a:endParaRPr lang="ru-RU" sz="2800" b="1" u="sng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52" y="845982"/>
            <a:ext cx="2822800" cy="501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6138"/>
            <a:ext cx="215163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56" y="1031303"/>
            <a:ext cx="2232248" cy="396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9688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800" b="1" u="sng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27"/>
          <a:stretch/>
        </p:blipFill>
        <p:spPr>
          <a:xfrm>
            <a:off x="107503" y="116632"/>
            <a:ext cx="345638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28" y="1246597"/>
            <a:ext cx="5490904" cy="3088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800900"/>
            <a:ext cx="4038600" cy="227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7528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88640"/>
            <a:ext cx="435248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66" y="1157287"/>
            <a:ext cx="4361521" cy="2453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8" y="2636912"/>
            <a:ext cx="4329159" cy="243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94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68960"/>
            <a:ext cx="473652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29048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" y="56630"/>
            <a:ext cx="4910697" cy="2762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4854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" y="13454"/>
            <a:ext cx="5303998" cy="2983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24606"/>
            <a:ext cx="5583464" cy="314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7966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12976"/>
            <a:ext cx="5512950" cy="3101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" y="116632"/>
            <a:ext cx="524858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4044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26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Тема Office</vt:lpstr>
      <vt:lpstr>«Познаём мир» - экскурсия к пешеходному переходу - экскурсия в детскую библиотеку  группа общеразвивающей направленности от 5 до6 лет №8 Рябинка»</vt:lpstr>
      <vt:lpstr>Экскурсия к пешеходному переходу</vt:lpstr>
      <vt:lpstr>Презентация PowerPoint</vt:lpstr>
      <vt:lpstr>Экскурсия в детскую библиотеку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Ольга</cp:lastModifiedBy>
  <cp:revision>11</cp:revision>
  <dcterms:created xsi:type="dcterms:W3CDTF">2013-03-10T13:49:57Z</dcterms:created>
  <dcterms:modified xsi:type="dcterms:W3CDTF">2019-10-21T19:49:49Z</dcterms:modified>
</cp:coreProperties>
</file>